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7726E5B-4A73-4B43-8132-2DA4DC83BD6E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613EA69-3093-495D-93A3-3CBAAF3B3BD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Why are data redundancy and isolated data a weakness of file processing systems?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Group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797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redundancy--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data redundancy? Data redundancy occurs in database systems which have a field that is repeated in two or more tables. . .</a:t>
            </a:r>
          </a:p>
          <a:p>
            <a:r>
              <a:rPr lang="en-US" dirty="0" smtClean="0"/>
              <a:t>Data redundancy leads to data anomalies and corruption and generally should be avoided by design.</a:t>
            </a:r>
          </a:p>
          <a:p>
            <a:r>
              <a:rPr lang="en-US" dirty="0" smtClean="0"/>
              <a:t>Data normalization prevents data redundancy, and it also makes the best possible usage of storage.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866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Isolated data--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Isolated data is a problem because it often is difficult to access data stored in separate files in different departments. The book uses this example- Assume that the student e-mail addresses exist in the Student files, and class room numbers (locations) are in the Schedule of Classes file. To send an e-mail message informing students about a room change, data is needed from both the Student file and the Schedule of Classes file, complicating things unnecessarily.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04056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24</TotalTime>
  <Words>165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Thatch</vt:lpstr>
      <vt:lpstr>Why are data redundancy and isolated data a weakness of file processing systems?</vt:lpstr>
      <vt:lpstr>Data redundancy--</vt:lpstr>
      <vt:lpstr>Isolated data--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are data redundancy and isolated data a weakness of file processing systems?</dc:title>
  <dc:creator>Terry Humphrey</dc:creator>
  <cp:lastModifiedBy>Terry Humphrey</cp:lastModifiedBy>
  <cp:revision>2</cp:revision>
  <dcterms:created xsi:type="dcterms:W3CDTF">2011-04-19T15:41:46Z</dcterms:created>
  <dcterms:modified xsi:type="dcterms:W3CDTF">2011-04-19T16:06:11Z</dcterms:modified>
</cp:coreProperties>
</file>